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07E4E-7798-D641-930F-2F5D04DD2C55}" type="datetimeFigureOut">
              <a:rPr lang="en-US" smtClean="0"/>
              <a:t>3/6/20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41DCB-2F29-BB4D-BF26-F32F0D387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8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41DCB-2F29-BB4D-BF26-F32F0D3872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7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5133-EC9E-DC40-B4D9-37AC31619567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2E99-3543-524B-AC3C-CE5870B8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5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5133-EC9E-DC40-B4D9-37AC31619567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2E99-3543-524B-AC3C-CE5870B8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6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5133-EC9E-DC40-B4D9-37AC31619567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2E99-3543-524B-AC3C-CE5870B8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9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5133-EC9E-DC40-B4D9-37AC31619567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2E99-3543-524B-AC3C-CE5870B8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2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5133-EC9E-DC40-B4D9-37AC31619567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2E99-3543-524B-AC3C-CE5870B8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1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5133-EC9E-DC40-B4D9-37AC31619567}" type="datetimeFigureOut">
              <a:rPr lang="en-US" smtClean="0"/>
              <a:t>3/6/20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2E99-3543-524B-AC3C-CE5870B8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8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5133-EC9E-DC40-B4D9-37AC31619567}" type="datetimeFigureOut">
              <a:rPr lang="en-US" smtClean="0"/>
              <a:t>3/6/20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2E99-3543-524B-AC3C-CE5870B8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0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5133-EC9E-DC40-B4D9-37AC31619567}" type="datetimeFigureOut">
              <a:rPr lang="en-US" smtClean="0"/>
              <a:t>3/6/20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2E99-3543-524B-AC3C-CE5870B8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0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5133-EC9E-DC40-B4D9-37AC31619567}" type="datetimeFigureOut">
              <a:rPr lang="en-US" smtClean="0"/>
              <a:t>3/6/20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2E99-3543-524B-AC3C-CE5870B8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35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5133-EC9E-DC40-B4D9-37AC31619567}" type="datetimeFigureOut">
              <a:rPr lang="en-US" smtClean="0"/>
              <a:t>3/6/20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2E99-3543-524B-AC3C-CE5870B8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2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5133-EC9E-DC40-B4D9-37AC31619567}" type="datetimeFigureOut">
              <a:rPr lang="en-US" smtClean="0"/>
              <a:t>3/6/20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2E99-3543-524B-AC3C-CE5870B8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6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D5133-EC9E-DC40-B4D9-37AC31619567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12E99-3543-524B-AC3C-CE5870B8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0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://buchtelite.com/wp-content/uploads/2018/11/Coldest-Girl-01-580x900.jpg&amp;imgrefurl=https://buchtelite.com/36412/arts_and_entertainment/book-review-the-coldest-girl-in-coldtown-by-holly-black/&amp;docid=AdCX8KmjXjxgvM&amp;tbnid=X4pHP-SogUF8XM:&amp;vet=10ahUKEwjrpdr5j93gAhXs6YMKHXJeBgAQMwhCKAQwBA..i&amp;w=580&amp;h=900&amp;safe=active&amp;client=firefox-b-1-d&amp;bih=666&amp;biw=1221&amp;q=coldest%20girl%20in%20coldtown&amp;ved=0ahUKEwjrpdr5j93gAhXs6YMKHXJeBgAQMwhCKAQwBA&amp;iact=mrc&amp;uact=8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google.com/imgres?imgurl=https://images-na.ssl-images-amazon.com/images/I/81a3DAiXzML.jpg&amp;imgrefurl=https://www.amazon.com/Coldest-Girl-Coldtown-Holly-Black/dp/0316213101&amp;docid=slYSnxB4zDR9hM&amp;tbnid=JE0AXfOBcXyn7M:&amp;vet=10ahUKEwjrpdr5j93gAhXs6YMKHXJeBgAQMwg-KAAwAA..i&amp;w=1495&amp;h=2219&amp;safe=active&amp;client=firefox-b-1-d&amp;bih=666&amp;biw=1221&amp;q=coldest%20girl%20in%20coldtown&amp;ved=0ahUKEwjrpdr5j93gAhXs6YMKHXJeBgAQMwg-KAAwAA&amp;iact=mrc&amp;uact=8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Gilda Stories</a:t>
            </a:r>
            <a:endParaRPr lang="en-US" i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93504" r="-935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0364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 Lily </a:t>
            </a:r>
            <a:r>
              <a:rPr lang="en-US" dirty="0" err="1" smtClean="0"/>
              <a:t>Amirpour</a:t>
            </a:r>
            <a:r>
              <a:rPr lang="en-US" dirty="0" smtClean="0"/>
              <a:t>, 2014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79348" r="-793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4105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Karl Heinrich </a:t>
            </a:r>
            <a:r>
              <a:rPr lang="en-US" dirty="0" err="1" smtClean="0"/>
              <a:t>Ulrichs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2377" b="-23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1623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2269" r="2269"/>
          <a:stretch>
            <a:fillRect/>
          </a:stretch>
        </p:blipFill>
        <p:spPr>
          <a:xfrm>
            <a:off x="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901601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2269" r="2269"/>
          <a:stretch>
            <a:fillRect/>
          </a:stretch>
        </p:blipFill>
        <p:spPr>
          <a:xfrm>
            <a:off x="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54468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97738" r="-97738"/>
          <a:stretch>
            <a:fillRect/>
          </a:stretch>
        </p:blipFill>
        <p:spPr>
          <a:xfrm>
            <a:off x="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592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Octavia Butler, </a:t>
            </a:r>
            <a:r>
              <a:rPr lang="en-US" i="1" dirty="0" smtClean="0"/>
              <a:t>Fledgling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049" r="-70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6950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889000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93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29434" b="29434"/>
          <a:stretch>
            <a:fillRect/>
          </a:stretch>
        </p:blipFill>
        <p:spPr>
          <a:xfrm>
            <a:off x="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707809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85960" r="-85960"/>
          <a:stretch>
            <a:fillRect/>
          </a:stretch>
        </p:blipFill>
        <p:spPr>
          <a:xfrm>
            <a:off x="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62919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cs-CZ" dirty="0" smtClean="0">
              <a:effectLst/>
              <a:hlinkClick r:id="rId2"/>
            </a:endParaRPr>
          </a:p>
          <a:p>
            <a:endParaRPr lang="is-IS" dirty="0" smtClean="0">
              <a:effectLst/>
              <a:hlinkClick r:id="rId3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17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Moth Diaries, Rachel Klein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1386" b="313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541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Carmilla</a:t>
            </a:r>
            <a:r>
              <a:rPr lang="en-US" dirty="0" smtClean="0"/>
              <a:t>, Le </a:t>
            </a:r>
            <a:r>
              <a:rPr lang="en-US" dirty="0" err="1" smtClean="0"/>
              <a:t>Fanu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088" b="110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5416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71221" r="-71221"/>
          <a:stretch>
            <a:fillRect/>
          </a:stretch>
        </p:blipFill>
        <p:spPr>
          <a:xfrm>
            <a:off x="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720357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26</Words>
  <Application>Microsoft Macintosh PowerPoint</Application>
  <PresentationFormat>On-screen Show (4:3)</PresentationFormat>
  <Paragraphs>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Gilda Stories</vt:lpstr>
      <vt:lpstr>Octavia Butler, Fledgling</vt:lpstr>
      <vt:lpstr>PowerPoint Presentation</vt:lpstr>
      <vt:lpstr>PowerPoint Presentation</vt:lpstr>
      <vt:lpstr>PowerPoint Presentation</vt:lpstr>
      <vt:lpstr>PowerPoint Presentation</vt:lpstr>
      <vt:lpstr>The Moth Diaries, Rachel Klein</vt:lpstr>
      <vt:lpstr>Carmilla, Le Fanu</vt:lpstr>
      <vt:lpstr>PowerPoint Presentation</vt:lpstr>
      <vt:lpstr>Ana Lily Amirpour, 2014</vt:lpstr>
      <vt:lpstr>Karl Heinrich Ulrichs</vt:lpstr>
      <vt:lpstr>PowerPoint Presentation</vt:lpstr>
      <vt:lpstr>PowerPoint Presentation</vt:lpstr>
      <vt:lpstr>PowerPoint Presentation</vt:lpstr>
    </vt:vector>
  </TitlesOfParts>
  <Company>UCSD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Gilda Stories</dc:title>
  <dc:creator>Lisa Lampert-Weissig</dc:creator>
  <cp:lastModifiedBy>xxx xxx</cp:lastModifiedBy>
  <cp:revision>2</cp:revision>
  <dcterms:created xsi:type="dcterms:W3CDTF">2019-02-27T23:54:39Z</dcterms:created>
  <dcterms:modified xsi:type="dcterms:W3CDTF">2020-03-07T01:00:51Z</dcterms:modified>
</cp:coreProperties>
</file>